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  <p:sldMasterId id="2147483765" r:id="rId2"/>
  </p:sldMasterIdLst>
  <p:sldIdLst>
    <p:sldId id="259" r:id="rId3"/>
    <p:sldId id="258" r:id="rId4"/>
    <p:sldId id="262" r:id="rId5"/>
    <p:sldId id="263" r:id="rId6"/>
    <p:sldId id="269" r:id="rId7"/>
    <p:sldId id="264" r:id="rId8"/>
    <p:sldId id="265" r:id="rId9"/>
    <p:sldId id="270" r:id="rId10"/>
    <p:sldId id="266" r:id="rId11"/>
    <p:sldId id="267" r:id="rId12"/>
    <p:sldId id="272" r:id="rId13"/>
    <p:sldId id="27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4E3684-83A6-46D0-ACDE-D366DFB47A68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F6582E-C25B-47A0-883B-A672E22AA4FE}">
      <dgm:prSet/>
      <dgm:spPr/>
      <dgm:t>
        <a:bodyPr/>
        <a:lstStyle/>
        <a:p>
          <a:r>
            <a:rPr lang="en-US" dirty="0">
              <a:latin typeface="Noto Sans JP" panose="020B0500000000000000" pitchFamily="34" charset="-128"/>
              <a:ea typeface="Noto Sans JP" panose="020B0500000000000000" pitchFamily="34" charset="-128"/>
            </a:rPr>
            <a:t>ABOUT</a:t>
          </a:r>
        </a:p>
      </dgm:t>
    </dgm:pt>
    <dgm:pt modelId="{74512B87-EEDC-4C98-83C4-BE34F39B2537}" type="parTrans" cxnId="{6032E4EE-1116-47C7-A5B8-DEDADB6916CA}">
      <dgm:prSet/>
      <dgm:spPr/>
      <dgm:t>
        <a:bodyPr/>
        <a:lstStyle/>
        <a:p>
          <a:endParaRPr lang="en-US"/>
        </a:p>
      </dgm:t>
    </dgm:pt>
    <dgm:pt modelId="{65A8A30D-A67B-4BF5-BE8E-F8F51CC2B321}" type="sibTrans" cxnId="{6032E4EE-1116-47C7-A5B8-DEDADB6916CA}">
      <dgm:prSet/>
      <dgm:spPr/>
      <dgm:t>
        <a:bodyPr/>
        <a:lstStyle/>
        <a:p>
          <a:endParaRPr lang="en-US"/>
        </a:p>
      </dgm:t>
    </dgm:pt>
    <dgm:pt modelId="{8CF298D9-D676-48EC-9F42-9A0E4EC52150}">
      <dgm:prSet/>
      <dgm:spPr/>
      <dgm:t>
        <a:bodyPr/>
        <a:lstStyle/>
        <a:p>
          <a:r>
            <a:rPr lang="en-US" dirty="0">
              <a:latin typeface="Noto Sans JP" panose="020B0500000000000000" pitchFamily="34" charset="-128"/>
              <a:ea typeface="Noto Sans JP" panose="020B0500000000000000" pitchFamily="34" charset="-128"/>
            </a:rPr>
            <a:t>TOOLS</a:t>
          </a:r>
        </a:p>
      </dgm:t>
    </dgm:pt>
    <dgm:pt modelId="{9DDCA876-ACA2-42BD-AD21-2314F98A71EF}" type="parTrans" cxnId="{830E5AF9-DF43-4716-AE2B-8C40B6C3C0DD}">
      <dgm:prSet/>
      <dgm:spPr/>
      <dgm:t>
        <a:bodyPr/>
        <a:lstStyle/>
        <a:p>
          <a:endParaRPr lang="en-US"/>
        </a:p>
      </dgm:t>
    </dgm:pt>
    <dgm:pt modelId="{6714048C-6044-4315-B4B7-1BCBCE603977}" type="sibTrans" cxnId="{830E5AF9-DF43-4716-AE2B-8C40B6C3C0DD}">
      <dgm:prSet/>
      <dgm:spPr/>
      <dgm:t>
        <a:bodyPr/>
        <a:lstStyle/>
        <a:p>
          <a:endParaRPr lang="en-US"/>
        </a:p>
      </dgm:t>
    </dgm:pt>
    <dgm:pt modelId="{4FD50AA8-8309-46CB-9755-7F55CE4B8103}">
      <dgm:prSet/>
      <dgm:spPr/>
      <dgm:t>
        <a:bodyPr/>
        <a:lstStyle/>
        <a:p>
          <a:r>
            <a:rPr lang="en-US" dirty="0">
              <a:latin typeface="Noto Sans JP" panose="020B0500000000000000" pitchFamily="34" charset="-128"/>
              <a:ea typeface="Noto Sans JP" panose="020B0500000000000000" pitchFamily="34" charset="-128"/>
            </a:rPr>
            <a:t>FEATURES</a:t>
          </a:r>
        </a:p>
      </dgm:t>
    </dgm:pt>
    <dgm:pt modelId="{690135EB-7AC9-4E9F-B43A-C75C7768D294}" type="parTrans" cxnId="{B0893E7A-D71C-40F5-811A-BDD83C792CF4}">
      <dgm:prSet/>
      <dgm:spPr/>
      <dgm:t>
        <a:bodyPr/>
        <a:lstStyle/>
        <a:p>
          <a:endParaRPr lang="en-US"/>
        </a:p>
      </dgm:t>
    </dgm:pt>
    <dgm:pt modelId="{247BE08D-30C9-4D8E-9D89-97D07AF2FE51}" type="sibTrans" cxnId="{B0893E7A-D71C-40F5-811A-BDD83C792CF4}">
      <dgm:prSet/>
      <dgm:spPr/>
      <dgm:t>
        <a:bodyPr/>
        <a:lstStyle/>
        <a:p>
          <a:endParaRPr lang="en-US"/>
        </a:p>
      </dgm:t>
    </dgm:pt>
    <dgm:pt modelId="{9E887CE6-D132-43FC-A1F2-65FC35D18D86}">
      <dgm:prSet/>
      <dgm:spPr/>
      <dgm:t>
        <a:bodyPr/>
        <a:lstStyle/>
        <a:p>
          <a:r>
            <a:rPr lang="en-US">
              <a:latin typeface="Noto Sans JP" panose="020B0500000000000000" pitchFamily="34" charset="-128"/>
              <a:ea typeface="Noto Sans JP" panose="020B0500000000000000" pitchFamily="34" charset="-128"/>
            </a:rPr>
            <a:t>SCRIPTS</a:t>
          </a:r>
        </a:p>
      </dgm:t>
    </dgm:pt>
    <dgm:pt modelId="{815A5AF7-8C20-4E67-BFB3-C7832B02DF3F}" type="parTrans" cxnId="{DCFA38DA-BD6B-48F5-8433-40EC77898195}">
      <dgm:prSet/>
      <dgm:spPr/>
      <dgm:t>
        <a:bodyPr/>
        <a:lstStyle/>
        <a:p>
          <a:endParaRPr lang="en-US"/>
        </a:p>
      </dgm:t>
    </dgm:pt>
    <dgm:pt modelId="{03FA9B8E-4516-4634-A200-B8DDAFF43A2B}" type="sibTrans" cxnId="{DCFA38DA-BD6B-48F5-8433-40EC77898195}">
      <dgm:prSet/>
      <dgm:spPr/>
      <dgm:t>
        <a:bodyPr/>
        <a:lstStyle/>
        <a:p>
          <a:endParaRPr lang="en-US"/>
        </a:p>
      </dgm:t>
    </dgm:pt>
    <dgm:pt modelId="{229AD6D7-0CFA-4298-896D-B9A49F1AD4B6}">
      <dgm:prSet/>
      <dgm:spPr/>
      <dgm:t>
        <a:bodyPr/>
        <a:lstStyle/>
        <a:p>
          <a:r>
            <a:rPr lang="en-US" dirty="0">
              <a:latin typeface="Noto Sans JP" panose="020B0500000000000000" pitchFamily="34" charset="-128"/>
              <a:ea typeface="Noto Sans JP" panose="020B0500000000000000" pitchFamily="34" charset="-128"/>
            </a:rPr>
            <a:t>ASSETS</a:t>
          </a:r>
        </a:p>
      </dgm:t>
    </dgm:pt>
    <dgm:pt modelId="{C809BFFC-9F02-4BEB-8E3E-A53FF4596D28}" type="parTrans" cxnId="{0F07F949-6354-4312-8CF6-D83941BE28DB}">
      <dgm:prSet/>
      <dgm:spPr/>
      <dgm:t>
        <a:bodyPr/>
        <a:lstStyle/>
        <a:p>
          <a:endParaRPr lang="en-US"/>
        </a:p>
      </dgm:t>
    </dgm:pt>
    <dgm:pt modelId="{73260E2D-24CC-4D2E-BD31-517839E30EB8}" type="sibTrans" cxnId="{0F07F949-6354-4312-8CF6-D83941BE28DB}">
      <dgm:prSet/>
      <dgm:spPr/>
      <dgm:t>
        <a:bodyPr/>
        <a:lstStyle/>
        <a:p>
          <a:endParaRPr lang="en-US"/>
        </a:p>
      </dgm:t>
    </dgm:pt>
    <dgm:pt modelId="{0731EF4C-E6D6-4DEC-83C6-0380B30638BA}">
      <dgm:prSet/>
      <dgm:spPr/>
      <dgm:t>
        <a:bodyPr/>
        <a:lstStyle/>
        <a:p>
          <a:r>
            <a:rPr lang="en-US" dirty="0">
              <a:latin typeface="Noto Sans JP" panose="020B0500000000000000" pitchFamily="34" charset="-128"/>
              <a:ea typeface="Noto Sans JP" panose="020B0500000000000000" pitchFamily="34" charset="-128"/>
            </a:rPr>
            <a:t>SPRITES</a:t>
          </a:r>
        </a:p>
      </dgm:t>
    </dgm:pt>
    <dgm:pt modelId="{616EA9A8-9949-419B-9294-BB3289C0B743}" type="parTrans" cxnId="{09FC5960-73CD-4EEE-9822-45E0C23BAE1D}">
      <dgm:prSet/>
      <dgm:spPr/>
      <dgm:t>
        <a:bodyPr/>
        <a:lstStyle/>
        <a:p>
          <a:endParaRPr lang="en-US"/>
        </a:p>
      </dgm:t>
    </dgm:pt>
    <dgm:pt modelId="{DF1C8AEF-06D4-48BA-B263-639A30EFF61F}" type="sibTrans" cxnId="{09FC5960-73CD-4EEE-9822-45E0C23BAE1D}">
      <dgm:prSet/>
      <dgm:spPr/>
      <dgm:t>
        <a:bodyPr/>
        <a:lstStyle/>
        <a:p>
          <a:endParaRPr lang="en-US"/>
        </a:p>
      </dgm:t>
    </dgm:pt>
    <dgm:pt modelId="{3DAA9DD2-1CE7-42E3-90C8-5F64C2180E22}">
      <dgm:prSet/>
      <dgm:spPr/>
      <dgm:t>
        <a:bodyPr/>
        <a:lstStyle/>
        <a:p>
          <a:r>
            <a:rPr lang="en-US" dirty="0">
              <a:latin typeface="Noto Sans JP" panose="020B0500000000000000" pitchFamily="34" charset="-128"/>
              <a:ea typeface="Noto Sans JP" panose="020B0500000000000000" pitchFamily="34" charset="-128"/>
            </a:rPr>
            <a:t>PROBLEMS FACED</a:t>
          </a:r>
        </a:p>
      </dgm:t>
    </dgm:pt>
    <dgm:pt modelId="{16228C3B-2D47-4F60-A1F8-605534243FD0}" type="parTrans" cxnId="{88FB36A3-0B7C-4BE9-8BE3-65BC5988030F}">
      <dgm:prSet/>
      <dgm:spPr/>
      <dgm:t>
        <a:bodyPr/>
        <a:lstStyle/>
        <a:p>
          <a:endParaRPr lang="en-US"/>
        </a:p>
      </dgm:t>
    </dgm:pt>
    <dgm:pt modelId="{6C22BC4B-D2BB-4298-9115-BF31C1848C8D}" type="sibTrans" cxnId="{88FB36A3-0B7C-4BE9-8BE3-65BC5988030F}">
      <dgm:prSet/>
      <dgm:spPr/>
      <dgm:t>
        <a:bodyPr/>
        <a:lstStyle/>
        <a:p>
          <a:endParaRPr lang="en-US"/>
        </a:p>
      </dgm:t>
    </dgm:pt>
    <dgm:pt modelId="{0B216DF4-D56E-47E8-B796-2583B41D67D6}">
      <dgm:prSet/>
      <dgm:spPr/>
      <dgm:t>
        <a:bodyPr/>
        <a:lstStyle/>
        <a:p>
          <a:r>
            <a:rPr lang="en-US" dirty="0">
              <a:latin typeface="Noto Sans JP" panose="020B0500000000000000" pitchFamily="34" charset="-128"/>
              <a:ea typeface="Noto Sans JP" panose="020B0500000000000000" pitchFamily="34" charset="-128"/>
            </a:rPr>
            <a:t>GAMEPLAY</a:t>
          </a:r>
        </a:p>
      </dgm:t>
    </dgm:pt>
    <dgm:pt modelId="{9992B712-D6BE-4624-B4F5-860F40C1ACD6}" type="parTrans" cxnId="{735E2D2B-FB28-4EC9-992D-452E5E78E85E}">
      <dgm:prSet/>
      <dgm:spPr/>
      <dgm:t>
        <a:bodyPr/>
        <a:lstStyle/>
        <a:p>
          <a:endParaRPr lang="en-US"/>
        </a:p>
      </dgm:t>
    </dgm:pt>
    <dgm:pt modelId="{591D7EBC-87C4-44DD-85B6-35C6261C3FDB}" type="sibTrans" cxnId="{735E2D2B-FB28-4EC9-992D-452E5E78E85E}">
      <dgm:prSet/>
      <dgm:spPr/>
      <dgm:t>
        <a:bodyPr/>
        <a:lstStyle/>
        <a:p>
          <a:endParaRPr lang="en-US"/>
        </a:p>
      </dgm:t>
    </dgm:pt>
    <dgm:pt modelId="{CA291202-3011-4BA0-8795-588F577C5F8E}" type="pres">
      <dgm:prSet presAssocID="{364E3684-83A6-46D0-ACDE-D366DFB47A68}" presName="diagram" presStyleCnt="0">
        <dgm:presLayoutVars>
          <dgm:dir/>
          <dgm:resizeHandles val="exact"/>
        </dgm:presLayoutVars>
      </dgm:prSet>
      <dgm:spPr/>
    </dgm:pt>
    <dgm:pt modelId="{2E378546-C5D7-454B-A7C8-8BE6CFB688C5}" type="pres">
      <dgm:prSet presAssocID="{41F6582E-C25B-47A0-883B-A672E22AA4FE}" presName="node" presStyleLbl="node1" presStyleIdx="0" presStyleCnt="8">
        <dgm:presLayoutVars>
          <dgm:bulletEnabled val="1"/>
        </dgm:presLayoutVars>
      </dgm:prSet>
      <dgm:spPr/>
    </dgm:pt>
    <dgm:pt modelId="{1DEF24AB-84FD-4A25-ADB4-463987267BCE}" type="pres">
      <dgm:prSet presAssocID="{65A8A30D-A67B-4BF5-BE8E-F8F51CC2B321}" presName="sibTrans" presStyleCnt="0"/>
      <dgm:spPr/>
    </dgm:pt>
    <dgm:pt modelId="{AB2DA957-E8EC-4210-8032-5938EFFB5AC3}" type="pres">
      <dgm:prSet presAssocID="{8CF298D9-D676-48EC-9F42-9A0E4EC52150}" presName="node" presStyleLbl="node1" presStyleIdx="1" presStyleCnt="8">
        <dgm:presLayoutVars>
          <dgm:bulletEnabled val="1"/>
        </dgm:presLayoutVars>
      </dgm:prSet>
      <dgm:spPr/>
    </dgm:pt>
    <dgm:pt modelId="{35D3D360-7626-41ED-80EF-3BB32F239B40}" type="pres">
      <dgm:prSet presAssocID="{6714048C-6044-4315-B4B7-1BCBCE603977}" presName="sibTrans" presStyleCnt="0"/>
      <dgm:spPr/>
    </dgm:pt>
    <dgm:pt modelId="{F5D01EC9-D564-4E12-A024-614A86BCA090}" type="pres">
      <dgm:prSet presAssocID="{4FD50AA8-8309-46CB-9755-7F55CE4B8103}" presName="node" presStyleLbl="node1" presStyleIdx="2" presStyleCnt="8">
        <dgm:presLayoutVars>
          <dgm:bulletEnabled val="1"/>
        </dgm:presLayoutVars>
      </dgm:prSet>
      <dgm:spPr/>
    </dgm:pt>
    <dgm:pt modelId="{0FD35458-36E5-48B1-9C37-8CBBAFAE781F}" type="pres">
      <dgm:prSet presAssocID="{247BE08D-30C9-4D8E-9D89-97D07AF2FE51}" presName="sibTrans" presStyleCnt="0"/>
      <dgm:spPr/>
    </dgm:pt>
    <dgm:pt modelId="{6AFE09B7-8509-4B64-9109-92DB4F046E97}" type="pres">
      <dgm:prSet presAssocID="{9E887CE6-D132-43FC-A1F2-65FC35D18D86}" presName="node" presStyleLbl="node1" presStyleIdx="3" presStyleCnt="8">
        <dgm:presLayoutVars>
          <dgm:bulletEnabled val="1"/>
        </dgm:presLayoutVars>
      </dgm:prSet>
      <dgm:spPr/>
    </dgm:pt>
    <dgm:pt modelId="{3E79E6EC-B022-4042-BAF0-A71DCBB7EDD3}" type="pres">
      <dgm:prSet presAssocID="{03FA9B8E-4516-4634-A200-B8DDAFF43A2B}" presName="sibTrans" presStyleCnt="0"/>
      <dgm:spPr/>
    </dgm:pt>
    <dgm:pt modelId="{CC13CFAB-4DEA-4776-89D2-A2B7876EC911}" type="pres">
      <dgm:prSet presAssocID="{229AD6D7-0CFA-4298-896D-B9A49F1AD4B6}" presName="node" presStyleLbl="node1" presStyleIdx="4" presStyleCnt="8">
        <dgm:presLayoutVars>
          <dgm:bulletEnabled val="1"/>
        </dgm:presLayoutVars>
      </dgm:prSet>
      <dgm:spPr/>
    </dgm:pt>
    <dgm:pt modelId="{B46772CF-4B1D-4B2F-A00F-16B7C16D7A38}" type="pres">
      <dgm:prSet presAssocID="{73260E2D-24CC-4D2E-BD31-517839E30EB8}" presName="sibTrans" presStyleCnt="0"/>
      <dgm:spPr/>
    </dgm:pt>
    <dgm:pt modelId="{407C8330-BEED-4974-BCCF-47B71451F5CC}" type="pres">
      <dgm:prSet presAssocID="{0731EF4C-E6D6-4DEC-83C6-0380B30638BA}" presName="node" presStyleLbl="node1" presStyleIdx="5" presStyleCnt="8">
        <dgm:presLayoutVars>
          <dgm:bulletEnabled val="1"/>
        </dgm:presLayoutVars>
      </dgm:prSet>
      <dgm:spPr/>
    </dgm:pt>
    <dgm:pt modelId="{94FE8E6F-EF09-460A-83A6-A382F141AD69}" type="pres">
      <dgm:prSet presAssocID="{DF1C8AEF-06D4-48BA-B263-639A30EFF61F}" presName="sibTrans" presStyleCnt="0"/>
      <dgm:spPr/>
    </dgm:pt>
    <dgm:pt modelId="{BB226FCB-E35B-445B-8A8A-B995E65D6217}" type="pres">
      <dgm:prSet presAssocID="{3DAA9DD2-1CE7-42E3-90C8-5F64C2180E22}" presName="node" presStyleLbl="node1" presStyleIdx="6" presStyleCnt="8">
        <dgm:presLayoutVars>
          <dgm:bulletEnabled val="1"/>
        </dgm:presLayoutVars>
      </dgm:prSet>
      <dgm:spPr/>
    </dgm:pt>
    <dgm:pt modelId="{EBE9A82F-685A-4B04-9655-962C946DCF28}" type="pres">
      <dgm:prSet presAssocID="{6C22BC4B-D2BB-4298-9115-BF31C1848C8D}" presName="sibTrans" presStyleCnt="0"/>
      <dgm:spPr/>
    </dgm:pt>
    <dgm:pt modelId="{035817AE-B44B-446F-8E31-57E885F2B7B0}" type="pres">
      <dgm:prSet presAssocID="{0B216DF4-D56E-47E8-B796-2583B41D67D6}" presName="node" presStyleLbl="node1" presStyleIdx="7" presStyleCnt="8">
        <dgm:presLayoutVars>
          <dgm:bulletEnabled val="1"/>
        </dgm:presLayoutVars>
      </dgm:prSet>
      <dgm:spPr/>
    </dgm:pt>
  </dgm:ptLst>
  <dgm:cxnLst>
    <dgm:cxn modelId="{3B19DB0A-F9D8-4541-9C65-EDF0EE1F3259}" type="presOf" srcId="{3DAA9DD2-1CE7-42E3-90C8-5F64C2180E22}" destId="{BB226FCB-E35B-445B-8A8A-B995E65D6217}" srcOrd="0" destOrd="0" presId="urn:microsoft.com/office/officeart/2005/8/layout/default"/>
    <dgm:cxn modelId="{D7A0D20F-6597-4E34-8683-84BEF7AC0F29}" type="presOf" srcId="{0731EF4C-E6D6-4DEC-83C6-0380B30638BA}" destId="{407C8330-BEED-4974-BCCF-47B71451F5CC}" srcOrd="0" destOrd="0" presId="urn:microsoft.com/office/officeart/2005/8/layout/default"/>
    <dgm:cxn modelId="{60402C21-4884-4C76-84CF-E297A2C037BF}" type="presOf" srcId="{0B216DF4-D56E-47E8-B796-2583B41D67D6}" destId="{035817AE-B44B-446F-8E31-57E885F2B7B0}" srcOrd="0" destOrd="0" presId="urn:microsoft.com/office/officeart/2005/8/layout/default"/>
    <dgm:cxn modelId="{735E2D2B-FB28-4EC9-992D-452E5E78E85E}" srcId="{364E3684-83A6-46D0-ACDE-D366DFB47A68}" destId="{0B216DF4-D56E-47E8-B796-2583B41D67D6}" srcOrd="7" destOrd="0" parTransId="{9992B712-D6BE-4624-B4F5-860F40C1ACD6}" sibTransId="{591D7EBC-87C4-44DD-85B6-35C6261C3FDB}"/>
    <dgm:cxn modelId="{2A8CE638-CF73-44A7-93A2-54400398679C}" type="presOf" srcId="{4FD50AA8-8309-46CB-9755-7F55CE4B8103}" destId="{F5D01EC9-D564-4E12-A024-614A86BCA090}" srcOrd="0" destOrd="0" presId="urn:microsoft.com/office/officeart/2005/8/layout/default"/>
    <dgm:cxn modelId="{09FC5960-73CD-4EEE-9822-45E0C23BAE1D}" srcId="{364E3684-83A6-46D0-ACDE-D366DFB47A68}" destId="{0731EF4C-E6D6-4DEC-83C6-0380B30638BA}" srcOrd="5" destOrd="0" parTransId="{616EA9A8-9949-419B-9294-BB3289C0B743}" sibTransId="{DF1C8AEF-06D4-48BA-B263-639A30EFF61F}"/>
    <dgm:cxn modelId="{0F07F949-6354-4312-8CF6-D83941BE28DB}" srcId="{364E3684-83A6-46D0-ACDE-D366DFB47A68}" destId="{229AD6D7-0CFA-4298-896D-B9A49F1AD4B6}" srcOrd="4" destOrd="0" parTransId="{C809BFFC-9F02-4BEB-8E3E-A53FF4596D28}" sibTransId="{73260E2D-24CC-4D2E-BD31-517839E30EB8}"/>
    <dgm:cxn modelId="{CB04716E-7F52-473A-A60E-8C30D4F2A1C4}" type="presOf" srcId="{229AD6D7-0CFA-4298-896D-B9A49F1AD4B6}" destId="{CC13CFAB-4DEA-4776-89D2-A2B7876EC911}" srcOrd="0" destOrd="0" presId="urn:microsoft.com/office/officeart/2005/8/layout/default"/>
    <dgm:cxn modelId="{94C5C059-D629-4EB3-BF0C-C06D662F94B3}" type="presOf" srcId="{364E3684-83A6-46D0-ACDE-D366DFB47A68}" destId="{CA291202-3011-4BA0-8795-588F577C5F8E}" srcOrd="0" destOrd="0" presId="urn:microsoft.com/office/officeart/2005/8/layout/default"/>
    <dgm:cxn modelId="{B0893E7A-D71C-40F5-811A-BDD83C792CF4}" srcId="{364E3684-83A6-46D0-ACDE-D366DFB47A68}" destId="{4FD50AA8-8309-46CB-9755-7F55CE4B8103}" srcOrd="2" destOrd="0" parTransId="{690135EB-7AC9-4E9F-B43A-C75C7768D294}" sibTransId="{247BE08D-30C9-4D8E-9D89-97D07AF2FE51}"/>
    <dgm:cxn modelId="{37457791-99E6-4565-834D-7FD2A7C7B0BD}" type="presOf" srcId="{8CF298D9-D676-48EC-9F42-9A0E4EC52150}" destId="{AB2DA957-E8EC-4210-8032-5938EFFB5AC3}" srcOrd="0" destOrd="0" presId="urn:microsoft.com/office/officeart/2005/8/layout/default"/>
    <dgm:cxn modelId="{88FB36A3-0B7C-4BE9-8BE3-65BC5988030F}" srcId="{364E3684-83A6-46D0-ACDE-D366DFB47A68}" destId="{3DAA9DD2-1CE7-42E3-90C8-5F64C2180E22}" srcOrd="6" destOrd="0" parTransId="{16228C3B-2D47-4F60-A1F8-605534243FD0}" sibTransId="{6C22BC4B-D2BB-4298-9115-BF31C1848C8D}"/>
    <dgm:cxn modelId="{8A7992B8-723B-4553-B98C-9686DD66B5D2}" type="presOf" srcId="{41F6582E-C25B-47A0-883B-A672E22AA4FE}" destId="{2E378546-C5D7-454B-A7C8-8BE6CFB688C5}" srcOrd="0" destOrd="0" presId="urn:microsoft.com/office/officeart/2005/8/layout/default"/>
    <dgm:cxn modelId="{CF0739C1-742A-425D-B717-7834BD938807}" type="presOf" srcId="{9E887CE6-D132-43FC-A1F2-65FC35D18D86}" destId="{6AFE09B7-8509-4B64-9109-92DB4F046E97}" srcOrd="0" destOrd="0" presId="urn:microsoft.com/office/officeart/2005/8/layout/default"/>
    <dgm:cxn modelId="{DCFA38DA-BD6B-48F5-8433-40EC77898195}" srcId="{364E3684-83A6-46D0-ACDE-D366DFB47A68}" destId="{9E887CE6-D132-43FC-A1F2-65FC35D18D86}" srcOrd="3" destOrd="0" parTransId="{815A5AF7-8C20-4E67-BFB3-C7832B02DF3F}" sibTransId="{03FA9B8E-4516-4634-A200-B8DDAFF43A2B}"/>
    <dgm:cxn modelId="{6032E4EE-1116-47C7-A5B8-DEDADB6916CA}" srcId="{364E3684-83A6-46D0-ACDE-D366DFB47A68}" destId="{41F6582E-C25B-47A0-883B-A672E22AA4FE}" srcOrd="0" destOrd="0" parTransId="{74512B87-EEDC-4C98-83C4-BE34F39B2537}" sibTransId="{65A8A30D-A67B-4BF5-BE8E-F8F51CC2B321}"/>
    <dgm:cxn modelId="{830E5AF9-DF43-4716-AE2B-8C40B6C3C0DD}" srcId="{364E3684-83A6-46D0-ACDE-D366DFB47A68}" destId="{8CF298D9-D676-48EC-9F42-9A0E4EC52150}" srcOrd="1" destOrd="0" parTransId="{9DDCA876-ACA2-42BD-AD21-2314F98A71EF}" sibTransId="{6714048C-6044-4315-B4B7-1BCBCE603977}"/>
    <dgm:cxn modelId="{2782D0AE-775E-4851-AF3C-78D730D744D0}" type="presParOf" srcId="{CA291202-3011-4BA0-8795-588F577C5F8E}" destId="{2E378546-C5D7-454B-A7C8-8BE6CFB688C5}" srcOrd="0" destOrd="0" presId="urn:microsoft.com/office/officeart/2005/8/layout/default"/>
    <dgm:cxn modelId="{B2C07693-8BED-46CC-AF32-38907CACA847}" type="presParOf" srcId="{CA291202-3011-4BA0-8795-588F577C5F8E}" destId="{1DEF24AB-84FD-4A25-ADB4-463987267BCE}" srcOrd="1" destOrd="0" presId="urn:microsoft.com/office/officeart/2005/8/layout/default"/>
    <dgm:cxn modelId="{45C542CE-0367-4F2C-BC4D-3E46EAD7BFDD}" type="presParOf" srcId="{CA291202-3011-4BA0-8795-588F577C5F8E}" destId="{AB2DA957-E8EC-4210-8032-5938EFFB5AC3}" srcOrd="2" destOrd="0" presId="urn:microsoft.com/office/officeart/2005/8/layout/default"/>
    <dgm:cxn modelId="{BC3FFF4A-2A08-44AB-B005-50090CC06570}" type="presParOf" srcId="{CA291202-3011-4BA0-8795-588F577C5F8E}" destId="{35D3D360-7626-41ED-80EF-3BB32F239B40}" srcOrd="3" destOrd="0" presId="urn:microsoft.com/office/officeart/2005/8/layout/default"/>
    <dgm:cxn modelId="{E855AC13-173B-4CC9-8296-FA0612504BC9}" type="presParOf" srcId="{CA291202-3011-4BA0-8795-588F577C5F8E}" destId="{F5D01EC9-D564-4E12-A024-614A86BCA090}" srcOrd="4" destOrd="0" presId="urn:microsoft.com/office/officeart/2005/8/layout/default"/>
    <dgm:cxn modelId="{9E177905-44DF-4ACA-A87D-5BC640CE4600}" type="presParOf" srcId="{CA291202-3011-4BA0-8795-588F577C5F8E}" destId="{0FD35458-36E5-48B1-9C37-8CBBAFAE781F}" srcOrd="5" destOrd="0" presId="urn:microsoft.com/office/officeart/2005/8/layout/default"/>
    <dgm:cxn modelId="{F265109F-5863-4CCA-BA60-E8B377F11A5D}" type="presParOf" srcId="{CA291202-3011-4BA0-8795-588F577C5F8E}" destId="{6AFE09B7-8509-4B64-9109-92DB4F046E97}" srcOrd="6" destOrd="0" presId="urn:microsoft.com/office/officeart/2005/8/layout/default"/>
    <dgm:cxn modelId="{EAE13CEE-CBA2-4EC3-AE7B-71D5D741BFC3}" type="presParOf" srcId="{CA291202-3011-4BA0-8795-588F577C5F8E}" destId="{3E79E6EC-B022-4042-BAF0-A71DCBB7EDD3}" srcOrd="7" destOrd="0" presId="urn:microsoft.com/office/officeart/2005/8/layout/default"/>
    <dgm:cxn modelId="{244ECFCA-6E2B-45F9-94CC-9425A4656E4B}" type="presParOf" srcId="{CA291202-3011-4BA0-8795-588F577C5F8E}" destId="{CC13CFAB-4DEA-4776-89D2-A2B7876EC911}" srcOrd="8" destOrd="0" presId="urn:microsoft.com/office/officeart/2005/8/layout/default"/>
    <dgm:cxn modelId="{DAA84BCE-A5CC-4D70-88D2-B28E6FECD2CD}" type="presParOf" srcId="{CA291202-3011-4BA0-8795-588F577C5F8E}" destId="{B46772CF-4B1D-4B2F-A00F-16B7C16D7A38}" srcOrd="9" destOrd="0" presId="urn:microsoft.com/office/officeart/2005/8/layout/default"/>
    <dgm:cxn modelId="{339CDE5C-826B-4568-96B3-EEA347679F72}" type="presParOf" srcId="{CA291202-3011-4BA0-8795-588F577C5F8E}" destId="{407C8330-BEED-4974-BCCF-47B71451F5CC}" srcOrd="10" destOrd="0" presId="urn:microsoft.com/office/officeart/2005/8/layout/default"/>
    <dgm:cxn modelId="{A07E7A9B-D423-425E-AB19-BA1B78937C77}" type="presParOf" srcId="{CA291202-3011-4BA0-8795-588F577C5F8E}" destId="{94FE8E6F-EF09-460A-83A6-A382F141AD69}" srcOrd="11" destOrd="0" presId="urn:microsoft.com/office/officeart/2005/8/layout/default"/>
    <dgm:cxn modelId="{9D29C7AA-956D-4425-8A60-78AE1ED45982}" type="presParOf" srcId="{CA291202-3011-4BA0-8795-588F577C5F8E}" destId="{BB226FCB-E35B-445B-8A8A-B995E65D6217}" srcOrd="12" destOrd="0" presId="urn:microsoft.com/office/officeart/2005/8/layout/default"/>
    <dgm:cxn modelId="{9A076D7A-A8AD-4451-9C32-032639179B90}" type="presParOf" srcId="{CA291202-3011-4BA0-8795-588F577C5F8E}" destId="{EBE9A82F-685A-4B04-9655-962C946DCF28}" srcOrd="13" destOrd="0" presId="urn:microsoft.com/office/officeart/2005/8/layout/default"/>
    <dgm:cxn modelId="{B499B396-BDC8-40A2-A96B-875CCE8F295B}" type="presParOf" srcId="{CA291202-3011-4BA0-8795-588F577C5F8E}" destId="{035817AE-B44B-446F-8E31-57E885F2B7B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78546-C5D7-454B-A7C8-8BE6CFB688C5}">
      <dsp:nvSpPr>
        <dsp:cNvPr id="0" name=""/>
        <dsp:cNvSpPr/>
      </dsp:nvSpPr>
      <dsp:spPr>
        <a:xfrm>
          <a:off x="2902" y="65559"/>
          <a:ext cx="2302370" cy="13814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oto Sans JP" panose="020B0500000000000000" pitchFamily="34" charset="-128"/>
              <a:ea typeface="Noto Sans JP" panose="020B0500000000000000" pitchFamily="34" charset="-128"/>
            </a:rPr>
            <a:t>ABOUT</a:t>
          </a:r>
        </a:p>
      </dsp:txBody>
      <dsp:txXfrm>
        <a:off x="2902" y="65559"/>
        <a:ext cx="2302370" cy="1381422"/>
      </dsp:txXfrm>
    </dsp:sp>
    <dsp:sp modelId="{AB2DA957-E8EC-4210-8032-5938EFFB5AC3}">
      <dsp:nvSpPr>
        <dsp:cNvPr id="0" name=""/>
        <dsp:cNvSpPr/>
      </dsp:nvSpPr>
      <dsp:spPr>
        <a:xfrm>
          <a:off x="2535509" y="65559"/>
          <a:ext cx="2302370" cy="13814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oto Sans JP" panose="020B0500000000000000" pitchFamily="34" charset="-128"/>
              <a:ea typeface="Noto Sans JP" panose="020B0500000000000000" pitchFamily="34" charset="-128"/>
            </a:rPr>
            <a:t>TOOLS</a:t>
          </a:r>
        </a:p>
      </dsp:txBody>
      <dsp:txXfrm>
        <a:off x="2535509" y="65559"/>
        <a:ext cx="2302370" cy="1381422"/>
      </dsp:txXfrm>
    </dsp:sp>
    <dsp:sp modelId="{F5D01EC9-D564-4E12-A024-614A86BCA090}">
      <dsp:nvSpPr>
        <dsp:cNvPr id="0" name=""/>
        <dsp:cNvSpPr/>
      </dsp:nvSpPr>
      <dsp:spPr>
        <a:xfrm>
          <a:off x="5068117" y="65559"/>
          <a:ext cx="2302370" cy="13814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oto Sans JP" panose="020B0500000000000000" pitchFamily="34" charset="-128"/>
              <a:ea typeface="Noto Sans JP" panose="020B0500000000000000" pitchFamily="34" charset="-128"/>
            </a:rPr>
            <a:t>FEATURES</a:t>
          </a:r>
        </a:p>
      </dsp:txBody>
      <dsp:txXfrm>
        <a:off x="5068117" y="65559"/>
        <a:ext cx="2302370" cy="1381422"/>
      </dsp:txXfrm>
    </dsp:sp>
    <dsp:sp modelId="{6AFE09B7-8509-4B64-9109-92DB4F046E97}">
      <dsp:nvSpPr>
        <dsp:cNvPr id="0" name=""/>
        <dsp:cNvSpPr/>
      </dsp:nvSpPr>
      <dsp:spPr>
        <a:xfrm>
          <a:off x="7600725" y="65559"/>
          <a:ext cx="2302370" cy="13814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Noto Sans JP" panose="020B0500000000000000" pitchFamily="34" charset="-128"/>
              <a:ea typeface="Noto Sans JP" panose="020B0500000000000000" pitchFamily="34" charset="-128"/>
            </a:rPr>
            <a:t>SCRIPTS</a:t>
          </a:r>
        </a:p>
      </dsp:txBody>
      <dsp:txXfrm>
        <a:off x="7600725" y="65559"/>
        <a:ext cx="2302370" cy="1381422"/>
      </dsp:txXfrm>
    </dsp:sp>
    <dsp:sp modelId="{CC13CFAB-4DEA-4776-89D2-A2B7876EC911}">
      <dsp:nvSpPr>
        <dsp:cNvPr id="0" name=""/>
        <dsp:cNvSpPr/>
      </dsp:nvSpPr>
      <dsp:spPr>
        <a:xfrm>
          <a:off x="2902" y="1677219"/>
          <a:ext cx="2302370" cy="13814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oto Sans JP" panose="020B0500000000000000" pitchFamily="34" charset="-128"/>
              <a:ea typeface="Noto Sans JP" panose="020B0500000000000000" pitchFamily="34" charset="-128"/>
            </a:rPr>
            <a:t>ASSETS</a:t>
          </a:r>
        </a:p>
      </dsp:txBody>
      <dsp:txXfrm>
        <a:off x="2902" y="1677219"/>
        <a:ext cx="2302370" cy="1381422"/>
      </dsp:txXfrm>
    </dsp:sp>
    <dsp:sp modelId="{407C8330-BEED-4974-BCCF-47B71451F5CC}">
      <dsp:nvSpPr>
        <dsp:cNvPr id="0" name=""/>
        <dsp:cNvSpPr/>
      </dsp:nvSpPr>
      <dsp:spPr>
        <a:xfrm>
          <a:off x="2535509" y="1677219"/>
          <a:ext cx="2302370" cy="13814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oto Sans JP" panose="020B0500000000000000" pitchFamily="34" charset="-128"/>
              <a:ea typeface="Noto Sans JP" panose="020B0500000000000000" pitchFamily="34" charset="-128"/>
            </a:rPr>
            <a:t>SPRITES</a:t>
          </a:r>
        </a:p>
      </dsp:txBody>
      <dsp:txXfrm>
        <a:off x="2535509" y="1677219"/>
        <a:ext cx="2302370" cy="1381422"/>
      </dsp:txXfrm>
    </dsp:sp>
    <dsp:sp modelId="{BB226FCB-E35B-445B-8A8A-B995E65D6217}">
      <dsp:nvSpPr>
        <dsp:cNvPr id="0" name=""/>
        <dsp:cNvSpPr/>
      </dsp:nvSpPr>
      <dsp:spPr>
        <a:xfrm>
          <a:off x="5068117" y="1677219"/>
          <a:ext cx="2302370" cy="13814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oto Sans JP" panose="020B0500000000000000" pitchFamily="34" charset="-128"/>
              <a:ea typeface="Noto Sans JP" panose="020B0500000000000000" pitchFamily="34" charset="-128"/>
            </a:rPr>
            <a:t>PROBLEMS FACED</a:t>
          </a:r>
        </a:p>
      </dsp:txBody>
      <dsp:txXfrm>
        <a:off x="5068117" y="1677219"/>
        <a:ext cx="2302370" cy="1381422"/>
      </dsp:txXfrm>
    </dsp:sp>
    <dsp:sp modelId="{035817AE-B44B-446F-8E31-57E885F2B7B0}">
      <dsp:nvSpPr>
        <dsp:cNvPr id="0" name=""/>
        <dsp:cNvSpPr/>
      </dsp:nvSpPr>
      <dsp:spPr>
        <a:xfrm>
          <a:off x="7600725" y="1677219"/>
          <a:ext cx="2302370" cy="138142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Noto Sans JP" panose="020B0500000000000000" pitchFamily="34" charset="-128"/>
              <a:ea typeface="Noto Sans JP" panose="020B0500000000000000" pitchFamily="34" charset="-128"/>
            </a:rPr>
            <a:t>GAMEPLAY</a:t>
          </a:r>
        </a:p>
      </dsp:txBody>
      <dsp:txXfrm>
        <a:off x="7600725" y="1677219"/>
        <a:ext cx="2302370" cy="1381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0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908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603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669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699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728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93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75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40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8D38747-4367-4BD2-8D51-C97E202738E2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145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1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88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795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26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86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5986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273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962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089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090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5314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3782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1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3522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8954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61538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0137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54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9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8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9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3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7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EA15526-7079-4B7B-987C-1B5FAE11A0FF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3ED0CC-082F-4160-86E5-0D6041F1277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4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MARK Of The Ninjas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Noto Sans JP" panose="020B0500000000000000" pitchFamily="34" charset="-128"/>
                <a:ea typeface="Noto Sans JP" panose="020B0500000000000000" pitchFamily="34" charset="-128"/>
              </a:rPr>
              <a:t>Gauraang Goel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Noto Sans JP" panose="020B0500000000000000" pitchFamily="34" charset="-128"/>
                <a:ea typeface="Noto Sans JP" panose="020B0500000000000000" pitchFamily="34" charset="-128"/>
              </a:rPr>
              <a:t>21CSU319</a:t>
            </a:r>
          </a:p>
        </p:txBody>
      </p:sp>
      <p:pic>
        <p:nvPicPr>
          <p:cNvPr id="7" name="Picture 6" descr="A picture containing sky, outdoor, dark, clouds&#10;&#10;Description automatically generated">
            <a:extLst>
              <a:ext uri="{FF2B5EF4-FFF2-40B4-BE49-F238E27FC236}">
                <a16:creationId xmlns:a16="http://schemas.microsoft.com/office/drawing/2014/main" id="{82DB15C0-4B64-DD68-94B2-101ADF64C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3" b="2419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10271153" cy="236261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Noto Sans JP" panose="020B0500000000000000" pitchFamily="34" charset="-128"/>
                <a:ea typeface="Noto Sans JP" panose="020B0500000000000000" pitchFamily="34" charset="-128"/>
              </a:rPr>
              <a:t>Gameplay SCREENSHOTS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1792672-DAFF-E9E6-6C79-CEDBB4EC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923" y="2637183"/>
            <a:ext cx="6628583" cy="335028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2DFBE-4B5D-55C6-51C9-0DDFA6193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15" r="32481" b="-1"/>
          <a:stretch/>
        </p:blipFill>
        <p:spPr>
          <a:xfrm>
            <a:off x="883993" y="3219695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B2D1C7-A8DE-010F-6454-06D0D633F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2" r="38344" b="3"/>
          <a:stretch/>
        </p:blipFill>
        <p:spPr>
          <a:xfrm>
            <a:off x="3535705" y="3219694"/>
            <a:ext cx="2468880" cy="267919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19F24-29A4-9A98-E780-1F6992C9C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83" r="24158" b="2"/>
          <a:stretch/>
        </p:blipFill>
        <p:spPr>
          <a:xfrm>
            <a:off x="6187417" y="3219696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F5137B-132E-F61B-E598-0214070E0C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41" r="21301" b="2"/>
          <a:stretch/>
        </p:blipFill>
        <p:spPr>
          <a:xfrm>
            <a:off x="8839128" y="3219695"/>
            <a:ext cx="246888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1075950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DEA6C-FE64-357D-E2DC-C58A94DE3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86626"/>
          </a:xfrm>
        </p:spPr>
        <p:txBody>
          <a:bodyPr/>
          <a:lstStyle/>
          <a:p>
            <a:r>
              <a:rPr lang="en-IN" dirty="0"/>
              <a:t>Pause Menu, Start And End 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BF85DC-0C5D-C604-6AF7-C6114A0A3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50" y="925300"/>
            <a:ext cx="5722879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33848C-CFD6-AD45-0DDD-784B84A8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925300"/>
            <a:ext cx="5885463" cy="3124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54E15-0DA6-F0F5-E3AC-2E2C6B289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79" y="4115424"/>
            <a:ext cx="4286465" cy="2449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7D8B7-B930-AD06-51AB-A1B89CC34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644" y="4115423"/>
            <a:ext cx="482625" cy="5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5BDD-32D0-C985-CFC9-02796014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GitHub UPLOAD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5A25A-C041-8EB0-ED2B-576FD27F0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5669" y="640080"/>
            <a:ext cx="8096038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67803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1080P, 2K, 4K, 5K HD wallpapers free download | Wallpaper Flare">
            <a:extLst>
              <a:ext uri="{FF2B5EF4-FFF2-40B4-BE49-F238E27FC236}">
                <a16:creationId xmlns:a16="http://schemas.microsoft.com/office/drawing/2014/main" id="{C75774B6-93E5-1322-09E5-FB8CDC488E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5" b="64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Table of Content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FFC4C85-8D99-8395-603A-09A31EEF8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269734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FA958-031D-2111-6EA8-2C2ED410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IN" dirty="0">
                <a:effectLst/>
                <a:latin typeface="Noto Sans JP" panose="020B0500000000000000" pitchFamily="34" charset="-128"/>
                <a:ea typeface="Noto Sans JP" panose="020B0500000000000000" pitchFamily="34" charset="-128"/>
              </a:rPr>
              <a:t>It’s a 2D Multiplayer deathmatch game between two player and the last man standing will be the winner.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Visuals And music, feel of the game beautiful and every user will be easily hooked to the game and find it. 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It will engage the user completely and provide a competitive match between two players.</a:t>
            </a:r>
            <a:endParaRPr lang="en-IN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173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FA958-031D-2111-6EA8-2C2ED410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The major </a:t>
            </a:r>
            <a:r>
              <a:rPr lang="en-US" dirty="0" err="1">
                <a:latin typeface="Noto Sans JP" panose="020B0500000000000000" pitchFamily="34" charset="-128"/>
                <a:ea typeface="Noto Sans JP" panose="020B0500000000000000" pitchFamily="34" charset="-128"/>
              </a:rPr>
              <a:t>softwares</a:t>
            </a:r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 used are Unity, Visual Studio and Photoshop.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UI and aesthetics of the game were edited in photoshop and also taken from asset stores.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Coding and mechanics of the game were handled in Unity and Visual Studio.</a:t>
            </a:r>
          </a:p>
          <a:p>
            <a:endParaRPr lang="en-IN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748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FA958-031D-2111-6EA8-2C2ED410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Left, right, jump, double jump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Power ups for speed and jump boost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Traps including spikes and Saws 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Player Combat System and weapon system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UI for main menu, end menu and pause Menu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Player Health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Music and sound effects</a:t>
            </a:r>
          </a:p>
          <a:p>
            <a:endParaRPr lang="en-IN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5230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Scripts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FA958-031D-2111-6EA8-2C2ED410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scripts in the game. They are as follows:</a:t>
            </a:r>
          </a:p>
          <a:p>
            <a:r>
              <a:rPr lang="en-IN" dirty="0" err="1">
                <a:latin typeface="Noto Sans JP" panose="020B0500000000000000" pitchFamily="34" charset="-128"/>
                <a:ea typeface="Noto Sans JP" panose="020B0500000000000000" pitchFamily="34" charset="-128"/>
              </a:rPr>
              <a:t>CameraController</a:t>
            </a:r>
            <a:endParaRPr lang="en-IN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r>
              <a:rPr lang="en-IN" dirty="0" err="1">
                <a:latin typeface="Noto Sans JP" panose="020B0500000000000000" pitchFamily="34" charset="-128"/>
                <a:ea typeface="Noto Sans JP" panose="020B0500000000000000" pitchFamily="34" charset="-128"/>
              </a:rPr>
              <a:t>PlayerMovement</a:t>
            </a:r>
            <a:r>
              <a:rPr lang="en-IN" dirty="0">
                <a:latin typeface="Noto Sans JP" panose="020B0500000000000000" pitchFamily="34" charset="-128"/>
                <a:ea typeface="Noto Sans JP" panose="020B0500000000000000" pitchFamily="34" charset="-128"/>
              </a:rPr>
              <a:t>, </a:t>
            </a:r>
            <a:r>
              <a:rPr lang="en-IN" dirty="0" err="1">
                <a:latin typeface="Noto Sans JP" panose="020B0500000000000000" pitchFamily="34" charset="-128"/>
                <a:ea typeface="Noto Sans JP" panose="020B0500000000000000" pitchFamily="34" charset="-128"/>
              </a:rPr>
              <a:t>CollectablesControl</a:t>
            </a:r>
            <a:endParaRPr lang="en-IN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r>
              <a:rPr lang="en-IN" dirty="0" err="1">
                <a:latin typeface="Noto Sans JP" panose="020B0500000000000000" pitchFamily="34" charset="-128"/>
                <a:ea typeface="Noto Sans JP" panose="020B0500000000000000" pitchFamily="34" charset="-128"/>
              </a:rPr>
              <a:t>EndMenu</a:t>
            </a:r>
            <a:r>
              <a:rPr lang="en-IN" dirty="0">
                <a:latin typeface="Noto Sans JP" panose="020B0500000000000000" pitchFamily="34" charset="-128"/>
                <a:ea typeface="Noto Sans JP" panose="020B0500000000000000" pitchFamily="34" charset="-128"/>
              </a:rPr>
              <a:t>, </a:t>
            </a:r>
            <a:r>
              <a:rPr lang="en-IN" dirty="0" err="1">
                <a:latin typeface="Noto Sans JP" panose="020B0500000000000000" pitchFamily="34" charset="-128"/>
                <a:ea typeface="Noto Sans JP" panose="020B0500000000000000" pitchFamily="34" charset="-128"/>
              </a:rPr>
              <a:t>StartMenu</a:t>
            </a:r>
            <a:r>
              <a:rPr lang="en-IN" dirty="0">
                <a:latin typeface="Noto Sans JP" panose="020B0500000000000000" pitchFamily="34" charset="-128"/>
                <a:ea typeface="Noto Sans JP" panose="020B0500000000000000" pitchFamily="34" charset="-128"/>
              </a:rPr>
              <a:t>, Finish</a:t>
            </a:r>
          </a:p>
          <a:p>
            <a:r>
              <a:rPr lang="en-IN" dirty="0" err="1">
                <a:latin typeface="Noto Sans JP" panose="020B0500000000000000" pitchFamily="34" charset="-128"/>
                <a:ea typeface="Noto Sans JP" panose="020B0500000000000000" pitchFamily="34" charset="-128"/>
              </a:rPr>
              <a:t>Healthbar</a:t>
            </a:r>
            <a:r>
              <a:rPr lang="en-IN" dirty="0">
                <a:latin typeface="Noto Sans JP" panose="020B0500000000000000" pitchFamily="34" charset="-128"/>
                <a:ea typeface="Noto Sans JP" panose="020B0500000000000000" pitchFamily="34" charset="-128"/>
              </a:rPr>
              <a:t>, Health</a:t>
            </a:r>
          </a:p>
          <a:p>
            <a:r>
              <a:rPr lang="en-IN" dirty="0" err="1">
                <a:latin typeface="Noto Sans JP" panose="020B0500000000000000" pitchFamily="34" charset="-128"/>
                <a:ea typeface="Noto Sans JP" panose="020B0500000000000000" pitchFamily="34" charset="-128"/>
              </a:rPr>
              <a:t>PauseMenu,ThrowNinjaStar</a:t>
            </a:r>
            <a:r>
              <a:rPr lang="en-IN" dirty="0">
                <a:latin typeface="Noto Sans JP" panose="020B0500000000000000" pitchFamily="34" charset="-128"/>
                <a:ea typeface="Noto Sans JP" panose="020B0500000000000000" pitchFamily="34" charset="-128"/>
              </a:rPr>
              <a:t> and much more</a:t>
            </a:r>
          </a:p>
          <a:p>
            <a:endParaRPr lang="en-IN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  <a:p>
            <a:endParaRPr lang="en-IN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71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>
                <a:latin typeface="Noto Sans JP" panose="020B0500000000000000" pitchFamily="34" charset="-128"/>
                <a:ea typeface="Noto Sans JP" panose="020B0500000000000000" pitchFamily="34" charset="-128"/>
              </a:rPr>
              <a:t>Assets</a:t>
            </a:r>
            <a:endParaRPr lang="en-US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  <p:pic>
        <p:nvPicPr>
          <p:cNvPr id="7" name="Picture 6" descr="Gadgets on a desk">
            <a:extLst>
              <a:ext uri="{FF2B5EF4-FFF2-40B4-BE49-F238E27FC236}">
                <a16:creationId xmlns:a16="http://schemas.microsoft.com/office/drawing/2014/main" id="{69E680B2-9A7D-A31D-62DD-0EFBC4839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3" r="40085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FA958-031D-2111-6EA8-2C2ED4103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040835"/>
            <a:ext cx="7046844" cy="4041913"/>
          </a:xfrm>
        </p:spPr>
        <p:txBody>
          <a:bodyPr>
            <a:normAutofit/>
          </a:bodyPr>
          <a:lstStyle/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I used Several Assets in the Game: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Food Asset pack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Platforms Assets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Traps Sprites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Ninja Characters  pack</a:t>
            </a:r>
          </a:p>
          <a:p>
            <a:r>
              <a:rPr lang="en-IN" dirty="0">
                <a:latin typeface="Noto Sans JP" panose="020B0500000000000000" pitchFamily="34" charset="-128"/>
                <a:ea typeface="Noto Sans JP" panose="020B0500000000000000" pitchFamily="34" charset="-128"/>
              </a:rPr>
              <a:t>Casual Game Sounds</a:t>
            </a:r>
          </a:p>
          <a:p>
            <a:r>
              <a:rPr lang="en-IN" dirty="0">
                <a:latin typeface="Noto Sans JP" panose="020B0500000000000000" pitchFamily="34" charset="-128"/>
                <a:ea typeface="Noto Sans JP" panose="020B0500000000000000" pitchFamily="34" charset="-128"/>
              </a:rPr>
              <a:t>Weapons Asset Pack</a:t>
            </a:r>
          </a:p>
          <a:p>
            <a:pPr marL="0" indent="0">
              <a:buNone/>
            </a:pPr>
            <a:endParaRPr lang="en-IN" dirty="0">
              <a:latin typeface="Noto Sans JP" panose="020B0500000000000000" pitchFamily="34" charset="-128"/>
              <a:ea typeface="Noto Sans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692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omplex maths formulae on a blackboard">
            <a:extLst>
              <a:ext uri="{FF2B5EF4-FFF2-40B4-BE49-F238E27FC236}">
                <a16:creationId xmlns:a16="http://schemas.microsoft.com/office/drawing/2014/main" id="{B23DBF67-3499-F622-3B40-23E8EC743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black">
                <a:tint val="45000"/>
                <a:satMod val="400000"/>
              </a:prst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13" b="87558" l="10000" r="90000"/>
                    </a14:imgEffect>
                  </a14:imgLayer>
                </a14:imgProps>
              </a:ext>
            </a:extLst>
          </a:blip>
          <a:srcRect t="18208" b="4737"/>
          <a:stretch/>
        </p:blipFill>
        <p:spPr>
          <a:xfrm>
            <a:off x="119289" y="182539"/>
            <a:ext cx="12191980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490" y="1544443"/>
            <a:ext cx="8676222" cy="8916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SPRITES USED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FAE43D-0CD9-8843-CFF2-01B8FAC7F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211" y="4102993"/>
            <a:ext cx="3248293" cy="2077246"/>
          </a:xfrm>
          <a:prstGeom prst="rect">
            <a:avLst/>
          </a:prstGeom>
        </p:spPr>
      </p:pic>
      <p:pic>
        <p:nvPicPr>
          <p:cNvPr id="22" name="Picture 21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E062493C-6E20-7C81-F0FB-973BAFB00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12" y="2229843"/>
            <a:ext cx="6874251" cy="609384"/>
          </a:xfrm>
          <a:prstGeom prst="rect">
            <a:avLst/>
          </a:prstGeom>
        </p:spPr>
      </p:pic>
      <p:pic>
        <p:nvPicPr>
          <p:cNvPr id="25" name="Picture 24" descr="A picture containing person&#10;&#10;Description automatically generated">
            <a:extLst>
              <a:ext uri="{FF2B5EF4-FFF2-40B4-BE49-F238E27FC236}">
                <a16:creationId xmlns:a16="http://schemas.microsoft.com/office/drawing/2014/main" id="{1EE28D42-B542-D226-5719-55A52A5AD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58" y="2665758"/>
            <a:ext cx="3962400" cy="733425"/>
          </a:xfrm>
          <a:prstGeom prst="rect">
            <a:avLst/>
          </a:prstGeom>
        </p:spPr>
      </p:pic>
      <p:pic>
        <p:nvPicPr>
          <p:cNvPr id="28" name="Picture 27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AC63612C-ACD7-969F-1649-7B902410F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11" y="2665757"/>
            <a:ext cx="3962400" cy="733425"/>
          </a:xfrm>
          <a:prstGeom prst="rect">
            <a:avLst/>
          </a:prstGeom>
        </p:spPr>
      </p:pic>
      <p:pic>
        <p:nvPicPr>
          <p:cNvPr id="32" name="Picture 31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4FB64C0C-7222-776D-7C8B-B3497B9C54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58" y="3244822"/>
            <a:ext cx="6934200" cy="7334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14508C-F808-3B1E-2D0E-8C607C9FAF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3724" y="4104501"/>
            <a:ext cx="3645087" cy="20757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97D5DF-34FD-78DA-4A89-899F530A21A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6154" b="11772"/>
          <a:stretch/>
        </p:blipFill>
        <p:spPr>
          <a:xfrm>
            <a:off x="676708" y="3798017"/>
            <a:ext cx="3055503" cy="23792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4AA2BDC-4406-AE99-880A-5EDB3CFB61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934" y="3171812"/>
            <a:ext cx="1339919" cy="5143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DA6FDF-00A7-B9CD-B163-04C8EA9A43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934" y="2644377"/>
            <a:ext cx="2044805" cy="5016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28254A-37D5-0590-A81A-A4C9D235A6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4459" y="3171811"/>
            <a:ext cx="1333204" cy="499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EA974-231D-4A13-BD91-788C74291F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934" y="1668904"/>
            <a:ext cx="520727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6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b="1" u="sng">
                <a:latin typeface="Noto Sans JP" panose="020B0500000000000000" pitchFamily="34" charset="-128"/>
                <a:ea typeface="Noto Sans JP" panose="020B0500000000000000" pitchFamily="34" charset="-128"/>
              </a:rPr>
              <a:t>Problems Faced</a:t>
            </a:r>
          </a:p>
        </p:txBody>
      </p:sp>
      <p:pic>
        <p:nvPicPr>
          <p:cNvPr id="7" name="Picture 6" descr="Adhesive bandages">
            <a:extLst>
              <a:ext uri="{FF2B5EF4-FFF2-40B4-BE49-F238E27FC236}">
                <a16:creationId xmlns:a16="http://schemas.microsoft.com/office/drawing/2014/main" id="{9C389D63-F247-EF6A-84B7-8794206E1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6" r="47737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FA958-031D-2111-6EA8-2C2ED4103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Execution of the health bar in game.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Trouble making player combat and </a:t>
            </a:r>
            <a:r>
              <a:rPr lang="en-US" dirty="0" err="1">
                <a:latin typeface="Noto Sans JP" panose="020B0500000000000000" pitchFamily="34" charset="-128"/>
                <a:ea typeface="Noto Sans JP" panose="020B0500000000000000" pitchFamily="34" charset="-128"/>
              </a:rPr>
              <a:t>Playermovement</a:t>
            </a:r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 in multiplayer implementation.</a:t>
            </a:r>
          </a:p>
          <a:p>
            <a:r>
              <a:rPr lang="en-US" dirty="0">
                <a:latin typeface="Noto Sans JP" panose="020B0500000000000000" pitchFamily="34" charset="-128"/>
                <a:ea typeface="Noto Sans JP" panose="020B0500000000000000" pitchFamily="34" charset="-128"/>
              </a:rPr>
              <a:t>bugs caused by box colliders.</a:t>
            </a:r>
          </a:p>
        </p:txBody>
      </p:sp>
    </p:spTree>
    <p:extLst>
      <p:ext uri="{BB962C8B-B14F-4D97-AF65-F5344CB8AC3E}">
        <p14:creationId xmlns:p14="http://schemas.microsoft.com/office/powerpoint/2010/main" val="38552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177</TotalTime>
  <Words>257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Noto Sans JP</vt:lpstr>
      <vt:lpstr>Arial</vt:lpstr>
      <vt:lpstr>Century Gothic</vt:lpstr>
      <vt:lpstr>Garamond</vt:lpstr>
      <vt:lpstr>Mesh</vt:lpstr>
      <vt:lpstr>Organic</vt:lpstr>
      <vt:lpstr>MARK Of The Ninjas</vt:lpstr>
      <vt:lpstr>Table of Content</vt:lpstr>
      <vt:lpstr>About</vt:lpstr>
      <vt:lpstr>Tools</vt:lpstr>
      <vt:lpstr>Features</vt:lpstr>
      <vt:lpstr>Scripts</vt:lpstr>
      <vt:lpstr>Assets</vt:lpstr>
      <vt:lpstr>SPRITES USED</vt:lpstr>
      <vt:lpstr>Problems Faced</vt:lpstr>
      <vt:lpstr>Gameplay SCREENSHOTS</vt:lpstr>
      <vt:lpstr>Pause Menu, Start And End UI</vt:lpstr>
      <vt:lpstr>GitHub UPLOAD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Starfarer’s Odyssey</dc:title>
  <dc:creator>taneesha21csu133</dc:creator>
  <cp:lastModifiedBy>gauraang21csu319</cp:lastModifiedBy>
  <cp:revision>17</cp:revision>
  <dcterms:created xsi:type="dcterms:W3CDTF">2023-04-14T06:41:09Z</dcterms:created>
  <dcterms:modified xsi:type="dcterms:W3CDTF">2023-12-29T03:36:04Z</dcterms:modified>
</cp:coreProperties>
</file>